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5E842-C96C-4AC4-BFA8-FEE99E086F92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24C3A-7C08-4858-8973-A6C70982F56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1625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324C3A-7C08-4858-8973-A6C70982F56E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9967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370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371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626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785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641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204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771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072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352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880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273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4EC9D-C4D1-4754-ADD3-C0E8E6508DE9}" type="datetimeFigureOut">
              <a:rPr lang="de-AT" smtClean="0"/>
              <a:pPr/>
              <a:t>09.01.2017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6F878-83EA-46E2-B9C4-624B933BD0ED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876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de-DE" b="1" dirty="0" smtClean="0"/>
              <a:t>Energiebedarf</a:t>
            </a:r>
            <a:endParaRPr lang="de-DE" b="1" dirty="0"/>
          </a:p>
        </p:txBody>
      </p:sp>
      <p:pic>
        <p:nvPicPr>
          <p:cNvPr id="1029" name="Picture 5" descr="C:\Users\pim\Downloads\white-male-1871424_12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3901440" cy="390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im\Downloads\white-male-1871437_64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36"/>
          <a:stretch/>
        </p:blipFill>
        <p:spPr bwMode="auto">
          <a:xfrm>
            <a:off x="3635896" y="3521362"/>
            <a:ext cx="4968552" cy="255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82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smtClean="0">
                <a:latin typeface="+mn-lt"/>
                <a:cs typeface="Arial" panose="020B0604020202020204" pitchFamily="34" charset="0"/>
              </a:rPr>
              <a:t>Energielieferanten</a:t>
            </a:r>
            <a:endParaRPr lang="de-AT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83568" y="337662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dirty="0" smtClean="0"/>
              <a:t>Kohlenhydrat</a:t>
            </a:r>
            <a:endParaRPr lang="de-AT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5724128" y="3903439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400" b="1" dirty="0" smtClean="0"/>
              <a:t>Fett</a:t>
            </a:r>
            <a:endParaRPr lang="de-AT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3625622" y="6309320"/>
            <a:ext cx="19498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400" b="1" dirty="0" smtClean="0"/>
              <a:t>Eiweiß</a:t>
            </a:r>
            <a:endParaRPr lang="de-AT" b="1" dirty="0"/>
          </a:p>
        </p:txBody>
      </p:sp>
      <p:pic>
        <p:nvPicPr>
          <p:cNvPr id="2053" name="Picture 5" descr="X:\Gegenstandsportale\hbla\hlfs\lernpakete\2016\Ernährung\Energiebedarf\eiweiß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90400"/>
            <a:ext cx="3194159" cy="211892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X:\Gegenstandsportale\hbla\hlfs\lernpakete\2016\Ernährung\Energiebedarf\ö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951" y="1836308"/>
            <a:ext cx="3147549" cy="2088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X:\Gegenstandsportale\hbla\hlfs\lernpakete\2016\Ernährung\Energiebedarf\kohlenhydra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73" y="1288628"/>
            <a:ext cx="3147549" cy="2088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30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im\Downloads\bed-1013957_128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55" b="6671"/>
          <a:stretch/>
        </p:blipFill>
        <p:spPr bwMode="auto">
          <a:xfrm>
            <a:off x="4499992" y="3861048"/>
            <a:ext cx="3381134" cy="2240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4839" y="548680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400" b="1" dirty="0" smtClean="0"/>
              <a:t>Grundumsatz</a:t>
            </a:r>
            <a:endParaRPr lang="de-AT" sz="4400" b="1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156176" y="260648"/>
            <a:ext cx="2520280" cy="2952328"/>
          </a:xfrm>
          <a:prstGeom prst="cloudCallout">
            <a:avLst>
              <a:gd name="adj1" fmla="val -59803"/>
              <a:gd name="adj2" fmla="val 72718"/>
            </a:avLst>
          </a:prstGeom>
          <a:solidFill>
            <a:srgbClr val="FFFFFF"/>
          </a:solidFill>
          <a:ln w="19050">
            <a:solidFill>
              <a:srgbClr val="002060"/>
            </a:solidFill>
            <a:round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AT" alt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völlige Ruhe,</a:t>
            </a:r>
            <a:br>
              <a:rPr kumimoji="0" lang="de-AT" alt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de-AT" alt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im Liegen,</a:t>
            </a:r>
            <a:br>
              <a:rPr kumimoji="0" lang="de-AT" alt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de-AT" alt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12 Stunden nach der letzten </a:t>
            </a:r>
            <a:r>
              <a:rPr kumimoji="0" lang="de-AT" altLang="de-DE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Mahlzeit,</a:t>
            </a:r>
            <a:br>
              <a:rPr kumimoji="0" lang="de-AT" altLang="de-DE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lang="de-AT" altLang="de-DE" sz="1600" b="1" smtClean="0">
                <a:latin typeface="Calibri" pitchFamily="34" charset="0"/>
                <a:cs typeface="Arial" pitchFamily="34" charset="0"/>
              </a:rPr>
              <a:t>leicht </a:t>
            </a:r>
            <a:r>
              <a:rPr lang="de-AT" altLang="de-DE" sz="1600" b="1" dirty="0" smtClean="0">
                <a:latin typeface="Calibri" pitchFamily="34" charset="0"/>
                <a:cs typeface="Arial" pitchFamily="34" charset="0"/>
              </a:rPr>
              <a:t>bekleidet,</a:t>
            </a:r>
            <a:r>
              <a:rPr kumimoji="0" lang="de-AT" alt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/>
            </a:r>
            <a:br>
              <a:rPr kumimoji="0" lang="de-AT" alt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de-AT" alt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bei </a:t>
            </a:r>
            <a:r>
              <a:rPr lang="de-AT" altLang="de-DE" sz="1600" b="1" dirty="0" smtClean="0">
                <a:latin typeface="Calibri" pitchFamily="34" charset="0"/>
                <a:cs typeface="Arial" pitchFamily="34" charset="0"/>
              </a:rPr>
              <a:t>einer Temperatur von 20°C</a:t>
            </a:r>
            <a:endParaRPr kumimoji="0" lang="de-DE" altLang="de-DE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11560" y="2060848"/>
            <a:ext cx="374441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dirty="0" smtClean="0"/>
              <a:t>fettfreie Körpermasse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dirty="0" smtClean="0"/>
              <a:t>Körpergröße </a:t>
            </a:r>
            <a:r>
              <a:rPr lang="de-AT" sz="2800" dirty="0" smtClean="0">
                <a:sym typeface="Webdings"/>
              </a:rPr>
              <a:t></a:t>
            </a:r>
            <a:endParaRPr lang="de-AT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dirty="0" smtClean="0"/>
              <a:t>Geschlecht</a:t>
            </a:r>
            <a:r>
              <a:rPr lang="de-AT" sz="2800" dirty="0" smtClean="0">
                <a:sym typeface="Webdings"/>
              </a:rPr>
              <a:t></a:t>
            </a:r>
            <a:endParaRPr lang="de-AT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dirty="0" smtClean="0"/>
              <a:t>Körperoberfläche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dirty="0" smtClean="0"/>
              <a:t>Schlaf</a:t>
            </a:r>
            <a:r>
              <a:rPr lang="de-AT" sz="2800" dirty="0" smtClean="0">
                <a:sym typeface="Webdings"/>
              </a:rPr>
              <a:t></a:t>
            </a:r>
            <a:endParaRPr lang="de-AT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dirty="0" smtClean="0"/>
              <a:t>Alter </a:t>
            </a:r>
            <a:r>
              <a:rPr lang="de-AT" sz="2800" dirty="0" smtClean="0">
                <a:sym typeface="Webdings"/>
              </a:rPr>
              <a:t></a:t>
            </a:r>
            <a:endParaRPr lang="de-AT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dirty="0" smtClean="0"/>
              <a:t>zusätzliche Faktoren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000" dirty="0" smtClean="0"/>
              <a:t>Hormone </a:t>
            </a:r>
            <a:r>
              <a:rPr lang="de-AT" sz="2000" dirty="0" smtClean="0">
                <a:sym typeface="Wingdings"/>
              </a:rPr>
              <a:t></a:t>
            </a:r>
            <a:endParaRPr lang="de-AT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000" dirty="0" smtClean="0"/>
              <a:t>Stress</a:t>
            </a:r>
            <a:r>
              <a:rPr lang="de-AT" sz="2000" dirty="0" smtClean="0">
                <a:sym typeface="Wingdings"/>
              </a:rPr>
              <a:t> </a:t>
            </a:r>
            <a:endParaRPr lang="de-AT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000" dirty="0" smtClean="0"/>
              <a:t>Fieber</a:t>
            </a:r>
            <a:r>
              <a:rPr lang="de-AT" sz="2000" dirty="0" smtClean="0">
                <a:sym typeface="Wingdings"/>
              </a:rPr>
              <a:t> </a:t>
            </a:r>
            <a:endParaRPr lang="de-AT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000" dirty="0" smtClean="0"/>
              <a:t>Schmerzmittel</a:t>
            </a:r>
            <a:r>
              <a:rPr lang="de-AT" sz="2000" dirty="0" smtClean="0">
                <a:sym typeface="Wingdings"/>
              </a:rPr>
              <a:t></a:t>
            </a:r>
            <a:endParaRPr lang="de-AT" sz="2000" dirty="0" smtClean="0"/>
          </a:p>
        </p:txBody>
      </p:sp>
    </p:spTree>
    <p:extLst>
      <p:ext uri="{BB962C8B-B14F-4D97-AF65-F5344CB8AC3E}">
        <p14:creationId xmlns:p14="http://schemas.microsoft.com/office/powerpoint/2010/main" val="157259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08" y="2852936"/>
            <a:ext cx="4519022" cy="3443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4839" y="548680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400" b="1" dirty="0" smtClean="0"/>
              <a:t>Leistungsumsatz</a:t>
            </a:r>
            <a:endParaRPr lang="de-AT" sz="4400" b="1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156176" y="260648"/>
            <a:ext cx="2520280" cy="1872208"/>
          </a:xfrm>
          <a:prstGeom prst="cloudCallout">
            <a:avLst>
              <a:gd name="adj1" fmla="val -61906"/>
              <a:gd name="adj2" fmla="val 83206"/>
            </a:avLst>
          </a:prstGeom>
          <a:solidFill>
            <a:srgbClr val="FFFFFF"/>
          </a:solidFill>
          <a:ln w="19050">
            <a:solidFill>
              <a:srgbClr val="002060"/>
            </a:solidFill>
            <a:round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AT" altLang="de-DE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jede</a:t>
            </a:r>
            <a:r>
              <a:rPr kumimoji="0" lang="de-AT" alt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zusätzliche</a:t>
            </a:r>
            <a:r>
              <a:rPr kumimoji="0" lang="de-AT" altLang="de-DE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Leistung</a:t>
            </a:r>
            <a:endParaRPr kumimoji="0" lang="de-DE" altLang="de-DE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87516" y="1844824"/>
            <a:ext cx="37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Muskeltätigkeit </a:t>
            </a:r>
            <a:r>
              <a:rPr lang="de-AT" sz="3600" dirty="0" smtClean="0">
                <a:sym typeface="Webdings"/>
              </a:rPr>
              <a:t></a:t>
            </a:r>
            <a:endParaRPr lang="de-AT" sz="3600" dirty="0" smtClean="0"/>
          </a:p>
          <a:p>
            <a:r>
              <a:rPr lang="de-AT" sz="2800" dirty="0" smtClean="0"/>
              <a:t>geistige Tätigkeit </a:t>
            </a:r>
            <a:r>
              <a:rPr lang="de-AT" sz="3600" dirty="0" smtClean="0">
                <a:sym typeface="Webdings"/>
              </a:rPr>
              <a:t></a:t>
            </a:r>
            <a:r>
              <a:rPr lang="de-AT" sz="3600" dirty="0" smtClean="0">
                <a:sym typeface="Wingdings"/>
              </a:rPr>
              <a:t></a:t>
            </a: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763960" y="4365104"/>
            <a:ext cx="37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Verdauungstätigkeit </a:t>
            </a:r>
            <a:r>
              <a:rPr lang="de-AT" sz="3600" dirty="0" smtClean="0">
                <a:sym typeface="Webdings"/>
              </a:rPr>
              <a:t></a:t>
            </a:r>
            <a:endParaRPr lang="de-AT" sz="3600" dirty="0" smtClean="0"/>
          </a:p>
          <a:p>
            <a:r>
              <a:rPr lang="de-AT" sz="2800" dirty="0" smtClean="0"/>
              <a:t>Wärmeregulation</a:t>
            </a:r>
            <a:r>
              <a:rPr lang="de-AT" sz="3600" dirty="0" smtClean="0">
                <a:sym typeface="Webdings"/>
              </a:rPr>
              <a:t></a:t>
            </a:r>
            <a:endParaRPr lang="de-AT" sz="3600" dirty="0"/>
          </a:p>
        </p:txBody>
      </p:sp>
    </p:spTree>
    <p:extLst>
      <p:ext uri="{BB962C8B-B14F-4D97-AF65-F5344CB8AC3E}">
        <p14:creationId xmlns:p14="http://schemas.microsoft.com/office/powerpoint/2010/main" val="424478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Bildschirmpräsentation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Energiebedarf</vt:lpstr>
      <vt:lpstr>Energielieferanten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TF-Kunde</dc:creator>
  <cp:lastModifiedBy>Martina Pintaric</cp:lastModifiedBy>
  <cp:revision>19</cp:revision>
  <dcterms:created xsi:type="dcterms:W3CDTF">2013-10-18T12:19:22Z</dcterms:created>
  <dcterms:modified xsi:type="dcterms:W3CDTF">2017-01-09T13:54:08Z</dcterms:modified>
</cp:coreProperties>
</file>